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62" r:id="rId3"/>
    <p:sldId id="507" r:id="rId4"/>
    <p:sldId id="508" r:id="rId5"/>
    <p:sldId id="515" r:id="rId6"/>
    <p:sldId id="516" r:id="rId7"/>
    <p:sldId id="509" r:id="rId8"/>
    <p:sldId id="514" r:id="rId9"/>
    <p:sldId id="510" r:id="rId10"/>
    <p:sldId id="511" r:id="rId11"/>
    <p:sldId id="512" r:id="rId12"/>
    <p:sldId id="513" r:id="rId13"/>
    <p:sldId id="383" r:id="rId14"/>
    <p:sldId id="506" r:id="rId15"/>
    <p:sldId id="31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 varScale="1">
        <p:scale>
          <a:sx n="100" d="100"/>
          <a:sy n="100" d="100"/>
        </p:scale>
        <p:origin x="86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6872-CF7A-7E21-0395-DED6B8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8AFB9-8563-DA5A-9D0B-18C6292E9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5CC7-C43A-F570-E7CF-D7590242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2319785"/>
            <a:ext cx="4707926" cy="35309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00704-7738-948C-28BA-63DEDA8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0520A4-4351-9467-473A-F4C0CCF83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58B-A761-7A57-70E2-B8F1586C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2511-CF47-D932-EE86-D3232A2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7B4C-9E8C-DF2E-EBB0-32BE0AA0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D5926-2DC1-CB5F-6AA7-AC441C9C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60301-8088-05FC-6178-7693984A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5B097128-B9C7-4C71-D2D3-CE772D4D57EB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9BB78FD1-1F44-9A9B-66A0-879AA21BF021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8B28FDD2-1A40-05B8-C504-F47B7F396723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7B220E37-EA03-6EA5-BF15-CBD040CA41C3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110F2-E4FF-1E04-EEB4-65459F335FB0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CB3E9-3820-3ACA-2E55-1FACC3207779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D9176-1421-5EA4-6888-EAD9AB464E10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42C1B-BA29-11CD-728A-582D3E57250E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D73A-F266-36D4-049F-959C532044E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CA48D-96F7-8181-AE49-525863D1E811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beach.png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AEF42F-8D3C-8F13-D24B-8A0738E0676F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0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1CF7-669C-AEA2-EBE2-F56E756D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791B-821A-1606-6691-70FC614D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9199-D2E4-73B1-F98B-6ACC3998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A4EE251-7237-FF8D-BC3D-2B43EA3AB4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Turtle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EEEB-8DF3-165C-E8ED-E79B4BDA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F4C3-2B21-4728-43E9-D8CCB116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58C58-97CA-8624-79AD-05CE0ABA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6D9-E933-CE02-B1DD-7996EFC7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6EFF4-0BA0-91FC-339F-E4727BC8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BDC34A78-500A-2922-9D75-97139BB720B2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FED1625B-35F9-365C-3881-1FA63C85DB32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2702022-B664-89EB-2A02-6DC272324B92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3C35D77-2AB1-A8A2-087B-980176C76E64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2D811-C83B-7005-C94D-D60703DCA27A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B7E34-D27F-76F6-7F94-1CC667C6589F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79854-ED7E-C425-2D47-F0B18A16384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2AE4C-B04E-6A59-7964-5B9DD58E7A2A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1E239-2884-4528-4B00-760B7E8BA8B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35575-CE19-4AB5-CCAD-D5733A8039CA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turtle.png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05C06E7E-0CF0-E7AA-1419-6035A0409745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8636-3B2C-6F2C-E85B-34B1F17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9" y="2150475"/>
            <a:ext cx="4057530" cy="3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31914</TotalTime>
  <Words>162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928</cp:revision>
  <dcterms:created xsi:type="dcterms:W3CDTF">2024-03-25T08:29:58Z</dcterms:created>
  <dcterms:modified xsi:type="dcterms:W3CDTF">2024-12-26T04:07:59Z</dcterms:modified>
</cp:coreProperties>
</file>